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094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173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320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486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153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20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25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073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078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131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647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873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HOA%202015-2016\TO&#193;N%20TU&#7846;N%2031%20-%20TI&#7870;T%20148%20LUY&#7878;N%20T&#7852;P\RhythmOfTheRain-Hoatau_rs38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D:\PICTURES\A___ẢNH\Trang trí POWERPOINT\Backgrounds\Colorful-Birthday-Balloons-Print-Master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3" y="0"/>
            <a:ext cx="91328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842864" y="1553294"/>
            <a:ext cx="716045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i="0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Giáo</a:t>
            </a:r>
            <a:r>
              <a:rPr lang="en-US" sz="5400" b="1" i="0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en-US" sz="5400" b="1" i="0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án</a:t>
            </a:r>
            <a:r>
              <a:rPr lang="en-US" sz="5400" b="1" i="0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en-US" sz="5400" b="1" i="0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điện</a:t>
            </a:r>
            <a:r>
              <a:rPr lang="en-US" sz="5400" b="1" i="0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en-US" sz="5400" b="1" i="0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tử</a:t>
            </a:r>
            <a:endParaRPr lang="en-US" sz="5400" b="1" i="0" cap="all" dirty="0">
              <a:ln w="9000" cmpd="sng">
                <a:solidFill>
                  <a:srgbClr val="006600"/>
                </a:solidFill>
                <a:prstDash val="solid"/>
              </a:ln>
              <a:solidFill>
                <a:srgbClr val="006600"/>
              </a:solidFill>
              <a:effectLst>
                <a:reflection blurRad="12700" stA="28000" endPos="45000" dist="1000" dir="5400000" sy="-100000" algn="bl" rotWithShape="0"/>
              </a:effectLst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79060" y="10672"/>
            <a:ext cx="6510628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TRƯỜNG TIỂU HỌC ÁI MỘ 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74913" y="3216275"/>
            <a:ext cx="6353175" cy="21852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Môn</a:t>
            </a:r>
            <a:r>
              <a:rPr lang="en-US" sz="32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3200" i="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3200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3200" b="1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Tuần</a:t>
            </a:r>
            <a:r>
              <a:rPr lang="en-US" sz="32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en-US" sz="3200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3200" b="1" i="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Luyện</a:t>
            </a:r>
            <a:r>
              <a:rPr lang="en-US" sz="4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Tiếng</a:t>
            </a:r>
            <a:r>
              <a:rPr lang="en-US" sz="4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Việt</a:t>
            </a:r>
            <a:r>
              <a:rPr lang="en-US" sz="4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và</a:t>
            </a:r>
            <a:r>
              <a:rPr lang="en-US" sz="4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endParaRPr lang="vi-VN" sz="4000" b="1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RhythmOfTheRain-Hoatau_rs38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713" y="414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757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4600" y="533400"/>
            <a:ext cx="4191000" cy="13716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TIẾNG VIỆT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1538" y="2362200"/>
            <a:ext cx="66103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/>
              <a:t>Tập</a:t>
            </a:r>
            <a:r>
              <a:rPr lang="en-US" sz="4400" dirty="0" smtClean="0"/>
              <a:t> </a:t>
            </a:r>
            <a:r>
              <a:rPr lang="en-US" sz="4400" dirty="0" err="1" smtClean="0"/>
              <a:t>đọc</a:t>
            </a:r>
            <a:endParaRPr lang="en-US" sz="4400" dirty="0" smtClean="0"/>
          </a:p>
          <a:p>
            <a:pPr algn="ctr"/>
            <a:r>
              <a:rPr lang="en-US" sz="4400" b="1" dirty="0" err="1" smtClean="0">
                <a:solidFill>
                  <a:srgbClr val="FF0000"/>
                </a:solidFill>
              </a:rPr>
              <a:t>Ông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Mạnh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thắng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Thần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Gió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7" name="Picture 12" descr="D:\PICTURES\A___ẢNH\Hình động\to_gi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62400"/>
            <a:ext cx="41052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24000" y="4344650"/>
            <a:ext cx="5791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Cùng</a:t>
            </a:r>
            <a:r>
              <a:rPr lang="en-US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học</a:t>
            </a:r>
            <a:endParaRPr lang="en-US" sz="40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Tiếng</a:t>
            </a:r>
            <a:r>
              <a:rPr lang="en-US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Việt</a:t>
            </a:r>
            <a:endParaRPr lang="en-US" sz="40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130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4600" y="533400"/>
            <a:ext cx="4191000" cy="13716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TOÁN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6400" y="2362200"/>
            <a:ext cx="579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</a:rPr>
              <a:t>Bảng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nhân</a:t>
            </a:r>
            <a:r>
              <a:rPr lang="en-US" sz="4400" b="1" dirty="0" smtClean="0">
                <a:solidFill>
                  <a:srgbClr val="FF0000"/>
                </a:solidFill>
              </a:rPr>
              <a:t> 3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6" name="Picture 12" descr="D:\PICTURES\A___ẢNH\Hình động\to_gi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62400"/>
            <a:ext cx="41052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0" y="4344650"/>
            <a:ext cx="5791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Cùng</a:t>
            </a:r>
            <a:r>
              <a:rPr lang="en-US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học</a:t>
            </a:r>
            <a:endParaRPr lang="en-US" sz="40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Toán</a:t>
            </a:r>
            <a:endParaRPr lang="en-US" sz="40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490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0048" y="428604"/>
            <a:ext cx="1957374" cy="685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 (7)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454" y="500042"/>
            <a:ext cx="67865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7158" y="1660273"/>
            <a:ext cx="86439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a) 3 x 3 = …         3 x 5 = …         3 x 7 = …        3 x 10 = …</a:t>
            </a:r>
          </a:p>
          <a:p>
            <a:pPr marL="514350" indent="-514350">
              <a:lnSpc>
                <a:spcPct val="15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3 x … = 12      </a:t>
            </a:r>
            <a:r>
              <a:rPr lang="en-US" sz="24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 x … = </a:t>
            </a: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18       3 x … = 24      3 x … = 27</a:t>
            </a:r>
          </a:p>
          <a:p>
            <a:pPr marL="514350" indent="-514350">
              <a:lnSpc>
                <a:spcPct val="15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b) 3 + … = 4         3 x … = 6         2 + … = 3        2 x … = 4</a:t>
            </a:r>
          </a:p>
          <a:p>
            <a:pPr marL="514350" indent="-514350">
              <a:lnSpc>
                <a:spcPct val="15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3 + … = 3        3 x … = 3         2 + … = 2        2 x … = 2	</a:t>
            </a:r>
            <a:endParaRPr lang="en-US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85950" y="1691334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86182" y="1691334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57884" y="1691334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72462" y="1691334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85884" y="2262838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57586" y="2214554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29256" y="2262838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29552" y="2262838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85884" y="2786058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7554" y="2786058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29288" y="2786058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29552" y="2786058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85852" y="3334408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57554" y="3334408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29288" y="3334408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29552" y="3357562"/>
            <a:ext cx="71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733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457200"/>
            <a:ext cx="2043098" cy="685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 (7)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142984"/>
            <a:ext cx="5429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5 + 4 = ………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= ………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00298" y="482025"/>
            <a:ext cx="5767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86182" y="2629911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21 + 9</a:t>
            </a:r>
            <a:endParaRPr lang="en-US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14744" y="1071546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86248" y="1071546"/>
            <a:ext cx="857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+ 4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29058" y="1785926"/>
            <a:ext cx="857256" cy="742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16" name="Left Brace 15"/>
          <p:cNvSpPr/>
          <p:nvPr/>
        </p:nvSpPr>
        <p:spPr>
          <a:xfrm rot="16200000">
            <a:off x="2107390" y="1393017"/>
            <a:ext cx="285752" cy="928695"/>
          </a:xfrm>
          <a:prstGeom prst="lef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357290" y="2519329"/>
            <a:ext cx="5429288" cy="148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a) 3 x 7 + 9 = …………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  = …………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57620" y="3357562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57290" y="3929066"/>
            <a:ext cx="5429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b) 3 x 8 – 6 = …………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 = …………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57290" y="5357826"/>
            <a:ext cx="5429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c) 3 x 6 – 12 = …………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   = …………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57620" y="4058671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24 - 6</a:t>
            </a:r>
            <a:endParaRPr lang="en-US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86182" y="4773051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57620" y="5487431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18 - 12</a:t>
            </a:r>
            <a:endParaRPr lang="en-US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00496" y="6143644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23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5918" y="2071678"/>
            <a:ext cx="550747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HƯỚNG DẪN</a:t>
            </a:r>
          </a:p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CHUẨN BỊ BÀI SAU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260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243</Words>
  <Application>Microsoft Office PowerPoint</Application>
  <PresentationFormat>On-screen Show (4:3)</PresentationFormat>
  <Paragraphs>58</Paragraphs>
  <Slides>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Phan Danh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Dang Le Phan Danh</dc:creator>
  <cp:lastModifiedBy>Administrator</cp:lastModifiedBy>
  <cp:revision>61</cp:revision>
  <dcterms:created xsi:type="dcterms:W3CDTF">2015-10-26T02:24:19Z</dcterms:created>
  <dcterms:modified xsi:type="dcterms:W3CDTF">2017-01-19T06:28:32Z</dcterms:modified>
</cp:coreProperties>
</file>