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9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73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20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6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5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20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2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73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7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31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4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7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4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i="0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9060" y="10672"/>
            <a:ext cx="651062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4913" y="3216275"/>
            <a:ext cx="6353175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i="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Tiếng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Việt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vi-VN" sz="40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 VIỆT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2362200"/>
            <a:ext cx="6610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Tập</a:t>
            </a:r>
            <a:r>
              <a:rPr lang="en-US" sz="4400" dirty="0" smtClean="0"/>
              <a:t> </a:t>
            </a:r>
            <a:r>
              <a:rPr lang="en-US" sz="4400" dirty="0" err="1" smtClean="0"/>
              <a:t>đọc</a:t>
            </a:r>
            <a:endParaRPr lang="en-US" sz="4400" dirty="0" smtClean="0"/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Ông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Mạnh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thắng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Thần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Gió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0" y="434465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Việt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3622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Bảng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nhân</a:t>
            </a:r>
            <a:r>
              <a:rPr lang="en-US" sz="4400" b="1" dirty="0" smtClean="0">
                <a:solidFill>
                  <a:srgbClr val="FF0000"/>
                </a:solidFill>
              </a:rPr>
              <a:t> 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434465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9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0048" y="428604"/>
            <a:ext cx="1957374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 (7)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54" y="500042"/>
            <a:ext cx="678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1660273"/>
            <a:ext cx="86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 3 x 3 = …         3 x 5 = …         3 x 7 = …        3 x 10 = …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3 x … = 12      </a:t>
            </a:r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x … =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18       3 x … = 24      3 x … = 27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b) 3 + … = 4         3 x … = 6         2 + … = 3        2 x … = 4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3 + … = 3        3 x … = 3         2 + … = 2        2 x … = 2	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950" y="1691334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1691334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1691334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1691334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84" y="226283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86" y="2214554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226283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552" y="226283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5884" y="278605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278605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88" y="278605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29552" y="278605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5852" y="333440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7554" y="333440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88" y="3334408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52" y="3357562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3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457200"/>
            <a:ext cx="2043098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 (7)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5 + 4 = ………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= ………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0298" y="482025"/>
            <a:ext cx="5767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2629911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21 + 9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107154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107154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+ 4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9058" y="1785926"/>
            <a:ext cx="857256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6" name="Left Brace 15"/>
          <p:cNvSpPr/>
          <p:nvPr/>
        </p:nvSpPr>
        <p:spPr>
          <a:xfrm rot="16200000">
            <a:off x="2107390" y="1393017"/>
            <a:ext cx="285752" cy="928695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57290" y="2519329"/>
            <a:ext cx="5429288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3 x 7 + 9 = …………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= …………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7620" y="335756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90" y="392906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3 x 8 – 6 = …………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= …………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57290" y="5357826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3 x 6 – 12 = …………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= …………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57620" y="4058671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24 - 6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6182" y="4773051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7620" y="5487431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18 - 12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0496" y="614364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2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2071678"/>
            <a:ext cx="55074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HƯỚNG DẪN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 BỊ BÀI SAU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6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243</Words>
  <Application>Microsoft Office PowerPoint</Application>
  <PresentationFormat>On-screen Show (4:3)</PresentationFormat>
  <Paragraphs>58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Phan Danh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Le Phan Danh</dc:creator>
  <cp:lastModifiedBy>Administrator</cp:lastModifiedBy>
  <cp:revision>61</cp:revision>
  <dcterms:created xsi:type="dcterms:W3CDTF">2015-10-26T02:24:19Z</dcterms:created>
  <dcterms:modified xsi:type="dcterms:W3CDTF">2017-01-19T06:28:32Z</dcterms:modified>
</cp:coreProperties>
</file>